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2399288" cy="43200638"/>
  <p:notesSz cx="6888163" cy="100203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32" d="100"/>
          <a:sy n="32" d="100"/>
        </p:scale>
        <p:origin x="523" y="19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DACA05BA-9F16-FA44-99A0-36A7217191C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anchor="t" anchorCtr="0" compatLnSpc="1"/>
          <a:lstStyle>
            <a:lvl1pPr marL="0" marR="0" lvl="0" indent="0" algn="l" defTabSz="966155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C10D4A-85A0-FBEE-E1EA-CF2D3252C2D0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anchor="t" anchorCtr="0" compatLnSpc="1"/>
          <a:lstStyle>
            <a:lvl1pPr marL="0" marR="0" lvl="0" indent="0" algn="r" defTabSz="966155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FB4138D2-4170-4C84-91D0-104E40C6F6C9}" type="datetime1">
              <a:rPr lang="pt-BR"/>
              <a:pPr>
                <a:defRPr/>
              </a:pPr>
              <a:t>08/07/2026</a:t>
            </a:fld>
            <a:endParaRPr/>
          </a:p>
        </p:txBody>
      </p:sp>
      <p:sp>
        <p:nvSpPr>
          <p:cNvPr id="3076" name="Espaço Reservado para Imagem de Slide 3">
            <a:extLst>
              <a:ext uri="{FF2B5EF4-FFF2-40B4-BE49-F238E27FC236}">
                <a16:creationId xmlns:a16="http://schemas.microsoft.com/office/drawing/2014/main" id="{7361DA2D-AD53-40C0-11AC-DE2AA68A41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035175" y="750888"/>
            <a:ext cx="2817813" cy="375761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757A1266-1F93-855D-6DD3-292A00C8A16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anchor="t" anchorCtr="0" compatLnSpc="1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547474-2A23-3079-996D-1C25C3C43E9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anchor="b" anchorCtr="0" compatLnSpc="1"/>
          <a:lstStyle>
            <a:lvl1pPr marL="0" marR="0" lvl="0" indent="0" algn="l" defTabSz="966155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BFF117-1000-63B1-EACE-B88BA0A9F54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000000"/>
                </a:solidFill>
              </a:defRPr>
            </a:lvl1pPr>
          </a:lstStyle>
          <a:p>
            <a:fld id="{426B5ECF-9750-4380-B0D4-1CE80524BA0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id="{E492667F-D53C-F722-C05D-B942DE7D82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2035175" y="750888"/>
            <a:ext cx="2817813" cy="3757612"/>
          </a:xfrm>
          <a:ln/>
        </p:spPr>
      </p:sp>
      <p:sp>
        <p:nvSpPr>
          <p:cNvPr id="4099" name="Espaço Reservado para Anotações 2">
            <a:extLst>
              <a:ext uri="{FF2B5EF4-FFF2-40B4-BE49-F238E27FC236}">
                <a16:creationId xmlns:a16="http://schemas.microsoft.com/office/drawing/2014/main" id="{08188C55-4D61-7D1B-7832-42D9D576F32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altLang="pt-BR">
              <a:latin typeface="Calibri" panose="020F0502020204030204" pitchFamily="34" charset="0"/>
            </a:endParaRPr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id="{7886F357-92E4-D1D4-D30F-5933468C8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11AB9BF-A75C-41C1-8ABC-161521E1490F}" type="slidenum">
              <a:rPr lang="pt-BR" altLang="pt-BR" sz="1300">
                <a:solidFill>
                  <a:srgbClr val="000000"/>
                </a:solidFill>
              </a:rPr>
              <a:pPr algn="r" eaLnBrk="1" hangingPunct="1"/>
              <a:t>1</a:t>
            </a:fld>
            <a:endParaRPr lang="pt-BR" altLang="pt-BR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2430109" y="13421152"/>
            <a:ext cx="27539079" cy="925918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4860208" y="24480362"/>
            <a:ext cx="22678871" cy="1104016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8C8D21-8906-F3B3-2F1F-A3F3B4D9D22C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EA107C-FA00-95AB-3D93-C8A0AC429596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7BCB47-A216-0F8B-A580-9F8691175D87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223EDA-6985-4DEE-BCD2-FA9158DE95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7691135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D1854D-93F9-F891-4299-D1E110FF09E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86905E-06D4-EEC2-016C-A7E29308BE8F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831235-99CF-3B88-770A-24DC1FD1269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AEB060-23C1-4193-BD75-44696E00840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4746134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 txBox="1">
            <a:spLocks noGrp="1"/>
          </p:cNvSpPr>
          <p:nvPr>
            <p:ph type="title" orient="vert"/>
          </p:nvPr>
        </p:nvSpPr>
        <p:spPr>
          <a:xfrm>
            <a:off x="23489962" y="1729551"/>
            <a:ext cx="7290317" cy="3686340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 txBox="1">
            <a:spLocks noGrp="1"/>
          </p:cNvSpPr>
          <p:nvPr>
            <p:ph type="body" orient="vert" idx="1"/>
          </p:nvPr>
        </p:nvSpPr>
        <p:spPr>
          <a:xfrm>
            <a:off x="1619008" y="1729551"/>
            <a:ext cx="21718572" cy="368634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D7B22F-5C48-4107-264F-4313AB92A8DF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949B48-3DBD-C75E-58DC-A70D1A4B8C28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DE93ED-3BD3-A5BC-1499-997429610B2B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872D9-4503-4478-A6FC-96B0B457F81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4552887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321BC-9322-BA34-441F-78F56F762E6A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3D8527-412F-CCB0-CC97-2B75922E5763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58C7A1-D7DA-D2BB-44B5-B43C952DC39D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D9BD1-B12F-45B7-AE82-43C42782791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870995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2558672" y="27760405"/>
            <a:ext cx="27540660" cy="8581077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2558672" y="18310751"/>
            <a:ext cx="27540660" cy="9449666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BD8942-1280-7FA3-D85B-8E5A8A7BBD6C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DDA0D7-CEA6-228B-68E0-5385F1FABD2C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1DCB93-5B5A-21CF-3666-B120E406F95E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BD17C6-BBC4-4711-B65A-0BC94B87597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0828118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1619009" y="10078239"/>
            <a:ext cx="14504439" cy="28514702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 txBox="1">
            <a:spLocks noGrp="1"/>
          </p:cNvSpPr>
          <p:nvPr>
            <p:ph idx="2"/>
          </p:nvPr>
        </p:nvSpPr>
        <p:spPr>
          <a:xfrm>
            <a:off x="16275829" y="10078239"/>
            <a:ext cx="14504439" cy="28514702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E816AB-B02F-DFFD-46EE-20FF597BF5C1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08A103-739C-6989-0DDC-0C1273432EDA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381D92-332D-A54C-074D-7DA72E1719D0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6A9D5B-8BF8-4725-A36A-C6F44B4BC87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549734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1620601" y="1729551"/>
            <a:ext cx="29158087" cy="720010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1620600" y="9670623"/>
            <a:ext cx="14313971" cy="403053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 txBox="1">
            <a:spLocks noGrp="1"/>
          </p:cNvSpPr>
          <p:nvPr>
            <p:ph idx="2"/>
          </p:nvPr>
        </p:nvSpPr>
        <p:spPr>
          <a:xfrm>
            <a:off x="1620600" y="13701158"/>
            <a:ext cx="14313971" cy="248898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 txBox="1">
            <a:spLocks noGrp="1"/>
          </p:cNvSpPr>
          <p:nvPr>
            <p:ph type="body" idx="3"/>
          </p:nvPr>
        </p:nvSpPr>
        <p:spPr>
          <a:xfrm>
            <a:off x="16458372" y="9670623"/>
            <a:ext cx="14320315" cy="4030533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 txBox="1">
            <a:spLocks noGrp="1"/>
          </p:cNvSpPr>
          <p:nvPr>
            <p:ph idx="4"/>
          </p:nvPr>
        </p:nvSpPr>
        <p:spPr>
          <a:xfrm>
            <a:off x="16458372" y="13701158"/>
            <a:ext cx="14320315" cy="248898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640BF0C-7739-2AB4-2DA7-ED9FC0D793F5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C0F8109-0008-9584-5CBA-1D7292A26114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CA695E-6DE8-FAC7-E8D3-F8656254C6CE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9D75F-1076-4A3B-AEC2-AE087B6194C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7407690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AC1A30A-295B-7975-A20A-9D66EC6B6D9E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1FBC4C-4C7C-B362-FD4A-B7765B79E9AE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F836F6F-EBE0-B3D7-9E27-EC8A359319C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F7330-3B2A-4E62-8AA9-F77E112F451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9613069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D0CB838-1A22-4EF7-3AB4-E394A3C01AF2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8B686D1-4559-0B6A-5ACB-43CDA7BBE6C4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455E663-8E11-60A1-73FE-14DE632E3832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C19BAF-9D97-4B0C-BA10-1504839498E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43403560"/>
      </p:ext>
    </p:extLst>
  </p:cSld>
  <p:clrMapOvr>
    <a:masterClrMapping/>
  </p:clrMapOvr>
  <p:transition spd="slow"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1620600" y="1720028"/>
            <a:ext cx="10658499" cy="7320102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12667973" y="1720027"/>
            <a:ext cx="18110715" cy="36871017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500"/>
              </a:spcBef>
              <a:defRPr sz="2000"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 txBox="1">
            <a:spLocks noGrp="1"/>
          </p:cNvSpPr>
          <p:nvPr>
            <p:ph type="body" idx="2"/>
          </p:nvPr>
        </p:nvSpPr>
        <p:spPr>
          <a:xfrm>
            <a:off x="1620600" y="9040129"/>
            <a:ext cx="10658499" cy="2955091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615882-FBD3-20D5-630D-A7A354005220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CAFF2-3CBF-F4EA-BA82-F861BB6C5F07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75E2EE-604D-6219-E4A3-9551A1880211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EA5E2-7874-452A-9273-D9E45E84773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410630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6350653" y="30240445"/>
            <a:ext cx="19439252" cy="3569573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 txBox="1">
            <a:spLocks noGrp="1"/>
          </p:cNvSpPr>
          <p:nvPr>
            <p:ph type="pic" idx="1"/>
          </p:nvPr>
        </p:nvSpPr>
        <p:spPr>
          <a:xfrm>
            <a:off x="6350653" y="3861012"/>
            <a:ext cx="19439252" cy="25920383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 txBox="1">
            <a:spLocks noGrp="1"/>
          </p:cNvSpPr>
          <p:nvPr>
            <p:ph type="body" idx="2"/>
          </p:nvPr>
        </p:nvSpPr>
        <p:spPr>
          <a:xfrm>
            <a:off x="6350653" y="33810020"/>
            <a:ext cx="19439252" cy="5070553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65CF17-23C8-4D54-DECA-A7D6EA9408FF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DDAA28-3BE6-A025-CD40-1D551FCDAD7D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53E923-5730-FC83-F0E4-E007918D140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69CC2-0C03-4220-AAB6-85B1DAA4CC2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5049052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022E70D-556A-8AA5-74AD-E8245F02EABA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619012" y="1729550"/>
            <a:ext cx="29161264" cy="720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3869" tIns="106939" rIns="213869" bIns="106939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258160D-BD34-AD90-7FCF-BFDE86DD0502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xfrm>
            <a:off x="1619012" y="10078245"/>
            <a:ext cx="29161264" cy="2851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3869" tIns="106939" rIns="213869" bIns="1069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42AC01-D48D-58B7-92DB-93E46ACC42C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619012" y="39345343"/>
            <a:ext cx="7561739" cy="2996235"/>
          </a:xfrm>
          <a:prstGeom prst="rect">
            <a:avLst/>
          </a:prstGeom>
          <a:noFill/>
          <a:ln>
            <a:noFill/>
          </a:ln>
        </p:spPr>
        <p:txBody>
          <a:bodyPr vert="horz" wrap="square" lIns="213869" tIns="106939" rIns="213869" bIns="106939" anchor="t" anchorCtr="0" compatLnSpc="1"/>
          <a:lstStyle>
            <a:lvl1pPr marL="0" marR="0" lvl="0" indent="0" algn="l" defTabSz="914309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35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A5B438-EFED-C6ED-D7CA-D316B6FAB72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1064837" y="39345343"/>
            <a:ext cx="10269616" cy="2996235"/>
          </a:xfrm>
          <a:prstGeom prst="rect">
            <a:avLst/>
          </a:prstGeom>
          <a:noFill/>
          <a:ln>
            <a:noFill/>
          </a:ln>
        </p:spPr>
        <p:txBody>
          <a:bodyPr vert="horz" wrap="square" lIns="213869" tIns="106939" rIns="213869" bIns="106939" anchor="t" anchorCtr="1" compatLnSpc="1"/>
          <a:lstStyle>
            <a:lvl1pPr marL="0" marR="0" lvl="0" indent="0" algn="ctr" defTabSz="914309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35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4BEE13-8605-8960-35A1-FC631354295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3218537" y="39345343"/>
            <a:ext cx="7561739" cy="2996235"/>
          </a:xfrm>
          <a:prstGeom prst="rect">
            <a:avLst/>
          </a:prstGeom>
          <a:noFill/>
          <a:ln>
            <a:noFill/>
          </a:ln>
        </p:spPr>
        <p:txBody>
          <a:bodyPr vert="horz" wrap="square" lIns="213869" tIns="106939" rIns="213869" bIns="10693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35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52AD5F7-5A4F-4D6D-A142-1DA58730E96B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2131800" rtl="0" eaLnBrk="0" fontAlgn="base" hangingPunct="0">
        <a:spcBef>
          <a:spcPct val="0"/>
        </a:spcBef>
        <a:spcAft>
          <a:spcPct val="0"/>
        </a:spcAft>
        <a:defRPr lang="pt-BR" sz="10599">
          <a:solidFill>
            <a:srgbClr val="000000"/>
          </a:solidFill>
          <a:latin typeface="Arial"/>
        </a:defRPr>
      </a:lvl1pPr>
      <a:lvl2pPr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2pPr>
      <a:lvl3pPr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3pPr>
      <a:lvl4pPr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4pPr>
      <a:lvl5pPr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5pPr>
      <a:lvl6pPr marL="457154"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6pPr>
      <a:lvl7pPr marL="914309"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7pPr>
      <a:lvl8pPr marL="1371463"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8pPr>
      <a:lvl9pPr marL="1828617" algn="ctr" defTabSz="2131800" rtl="0" eaLnBrk="0" fontAlgn="base" hangingPunct="0">
        <a:spcBef>
          <a:spcPct val="0"/>
        </a:spcBef>
        <a:spcAft>
          <a:spcPct val="0"/>
        </a:spcAft>
        <a:defRPr sz="10599">
          <a:solidFill>
            <a:srgbClr val="000000"/>
          </a:solidFill>
          <a:latin typeface="Arial" charset="0"/>
        </a:defRPr>
      </a:lvl9pPr>
    </p:titleStyle>
    <p:bodyStyle>
      <a:lvl1pPr marL="801608" indent="-801608" algn="l" defTabSz="2131800" rtl="0" eaLnBrk="0" fontAlgn="base" hangingPunct="0">
        <a:spcBef>
          <a:spcPts val="1800"/>
        </a:spcBef>
        <a:spcAft>
          <a:spcPct val="0"/>
        </a:spcAft>
        <a:buSzPct val="100000"/>
        <a:buChar char="•"/>
        <a:defRPr lang="pt-BR" sz="7399">
          <a:solidFill>
            <a:srgbClr val="000000"/>
          </a:solidFill>
          <a:latin typeface="Arial"/>
        </a:defRPr>
      </a:lvl1pPr>
      <a:lvl2pPr marL="1739726" lvl="1" indent="-666683" algn="l" defTabSz="2131800" rtl="0" eaLnBrk="0" fontAlgn="base" hangingPunct="0">
        <a:spcBef>
          <a:spcPts val="1500"/>
        </a:spcBef>
        <a:spcAft>
          <a:spcPct val="0"/>
        </a:spcAft>
        <a:buSzPct val="100000"/>
        <a:buChar char="–"/>
        <a:defRPr lang="pt-BR" sz="6399">
          <a:solidFill>
            <a:srgbClr val="000000"/>
          </a:solidFill>
          <a:latin typeface="Arial"/>
        </a:defRPr>
      </a:lvl2pPr>
      <a:lvl3pPr marL="2671496" lvl="2" indent="-539696" algn="l" defTabSz="2131800" rtl="0" eaLnBrk="0" fontAlgn="base" hangingPunct="0">
        <a:spcBef>
          <a:spcPts val="1300"/>
        </a:spcBef>
        <a:spcAft>
          <a:spcPct val="0"/>
        </a:spcAft>
        <a:buSzPct val="100000"/>
        <a:buChar char="•"/>
        <a:defRPr lang="pt-BR" sz="5499">
          <a:solidFill>
            <a:srgbClr val="000000"/>
          </a:solidFill>
          <a:latin typeface="Arial"/>
        </a:defRPr>
      </a:lvl3pPr>
      <a:lvl4pPr marL="3744539" lvl="3" indent="-539696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–"/>
        <a:defRPr lang="pt-BR" sz="4500">
          <a:solidFill>
            <a:srgbClr val="000000"/>
          </a:solidFill>
          <a:latin typeface="Arial"/>
        </a:defRPr>
      </a:lvl4pPr>
      <a:lvl5pPr marL="4809644" lvl="4" indent="-536521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»"/>
        <a:defRPr lang="pt-BR" sz="4500">
          <a:solidFill>
            <a:srgbClr val="000000"/>
          </a:solidFill>
          <a:latin typeface="Arial"/>
        </a:defRPr>
      </a:lvl5pPr>
      <a:lvl6pPr marL="5266798" indent="-536521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»"/>
        <a:defRPr lang="pt-BR" sz="4500">
          <a:solidFill>
            <a:srgbClr val="000000"/>
          </a:solidFill>
          <a:latin typeface="Arial"/>
        </a:defRPr>
      </a:lvl6pPr>
      <a:lvl7pPr marL="5723953" indent="-536521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»"/>
        <a:defRPr lang="pt-BR" sz="4500">
          <a:solidFill>
            <a:srgbClr val="000000"/>
          </a:solidFill>
          <a:latin typeface="Arial"/>
        </a:defRPr>
      </a:lvl7pPr>
      <a:lvl8pPr marL="6181107" indent="-536521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»"/>
        <a:defRPr lang="pt-BR" sz="4500">
          <a:solidFill>
            <a:srgbClr val="000000"/>
          </a:solidFill>
          <a:latin typeface="Arial"/>
        </a:defRPr>
      </a:lvl8pPr>
      <a:lvl9pPr marL="6638261" indent="-536521" algn="l" defTabSz="2131800" rtl="0" eaLnBrk="0" fontAlgn="base" hangingPunct="0">
        <a:spcBef>
          <a:spcPts val="1100"/>
        </a:spcBef>
        <a:spcAft>
          <a:spcPct val="0"/>
        </a:spcAft>
        <a:buSzPct val="100000"/>
        <a:buChar char="»"/>
        <a:defRPr lang="pt-BR" sz="4500">
          <a:solidFill>
            <a:srgbClr val="000000"/>
          </a:solidFill>
          <a:latin typeface="Arial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9">
            <a:extLst>
              <a:ext uri="{FF2B5EF4-FFF2-40B4-BE49-F238E27FC236}">
                <a16:creationId xmlns:a16="http://schemas.microsoft.com/office/drawing/2014/main" id="{B296BF83-DAC6-6000-F3DD-D2D1D7CC512B}"/>
              </a:ext>
            </a:extLst>
          </p:cNvPr>
          <p:cNvSpPr>
            <a:spLocks/>
          </p:cNvSpPr>
          <p:nvPr/>
        </p:nvSpPr>
        <p:spPr bwMode="auto">
          <a:xfrm>
            <a:off x="614273" y="10511650"/>
            <a:ext cx="15256807" cy="7206191"/>
          </a:xfrm>
          <a:custGeom>
            <a:avLst/>
            <a:gdLst>
              <a:gd name="T0" fmla="*/ 7630124 w 15257852"/>
              <a:gd name="T1" fmla="*/ 0 h 7207547"/>
              <a:gd name="T2" fmla="*/ 15260248 w 15257852"/>
              <a:gd name="T3" fmla="*/ 3603479 h 7207547"/>
              <a:gd name="T4" fmla="*/ 7630124 w 15257852"/>
              <a:gd name="T5" fmla="*/ 7206953 h 7207547"/>
              <a:gd name="T6" fmla="*/ 0 w 15257852"/>
              <a:gd name="T7" fmla="*/ 3603479 h 7207547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53249 w 15257852"/>
              <a:gd name="T13" fmla="*/ 153249 h 7207547"/>
              <a:gd name="T14" fmla="*/ 15104604 w 15257852"/>
              <a:gd name="T15" fmla="*/ 7054299 h 720754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57852" h="7207547">
                <a:moveTo>
                  <a:pt x="523215" y="0"/>
                </a:moveTo>
                <a:lnTo>
                  <a:pt x="523214" y="0"/>
                </a:lnTo>
                <a:cubicBezTo>
                  <a:pt x="234251" y="0"/>
                  <a:pt x="0" y="234251"/>
                  <a:pt x="0" y="523214"/>
                </a:cubicBezTo>
                <a:lnTo>
                  <a:pt x="0" y="6684332"/>
                </a:lnTo>
                <a:cubicBezTo>
                  <a:pt x="0" y="6973295"/>
                  <a:pt x="234251" y="7207546"/>
                  <a:pt x="523214" y="7207547"/>
                </a:cubicBezTo>
                <a:lnTo>
                  <a:pt x="14734637" y="7207547"/>
                </a:lnTo>
                <a:cubicBezTo>
                  <a:pt x="15023600" y="7207546"/>
                  <a:pt x="15257852" y="6973295"/>
                  <a:pt x="15257852" y="6684332"/>
                </a:cubicBezTo>
                <a:lnTo>
                  <a:pt x="15257852" y="523215"/>
                </a:lnTo>
                <a:cubicBezTo>
                  <a:pt x="15257852" y="234251"/>
                  <a:pt x="15023600" y="0"/>
                  <a:pt x="14734637" y="0"/>
                </a:cubicBezTo>
                <a:lnTo>
                  <a:pt x="523215" y="0"/>
                </a:lnTo>
                <a:close/>
              </a:path>
            </a:pathLst>
          </a:custGeom>
          <a:noFill/>
          <a:ln w="50804">
            <a:solidFill>
              <a:srgbClr val="183544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pPr eaLnBrk="1" hangingPunct="1">
              <a:defRPr/>
            </a:pPr>
            <a:endParaRPr lang="pt-BR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2051" name="Text Box 50">
            <a:extLst>
              <a:ext uri="{FF2B5EF4-FFF2-40B4-BE49-F238E27FC236}">
                <a16:creationId xmlns:a16="http://schemas.microsoft.com/office/drawing/2014/main" id="{7F4C42C5-C28B-1C09-AF66-9B6CDB09C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502" y="13252859"/>
            <a:ext cx="14326669" cy="409342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32013" eaLnBrk="0" hangingPunct="0">
              <a:spcBef>
                <a:spcPts val="1800"/>
              </a:spcBef>
              <a:buSzPct val="100000"/>
              <a:buChar char="•"/>
              <a:defRPr sz="7400">
                <a:solidFill>
                  <a:srgbClr val="000000"/>
                </a:solidFill>
                <a:latin typeface="Arial" charset="0"/>
              </a:defRPr>
            </a:lvl1pPr>
            <a:lvl2pPr marL="742950" indent="-285750" defTabSz="2132013" eaLnBrk="0" hangingPunct="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Arial" charset="0"/>
              </a:defRPr>
            </a:lvl2pPr>
            <a:lvl3pPr marL="1143000" indent="-228600" defTabSz="2132013" eaLnBrk="0" hangingPunct="0">
              <a:spcBef>
                <a:spcPts val="1300"/>
              </a:spcBef>
              <a:buSzPct val="100000"/>
              <a:buChar char="•"/>
              <a:defRPr sz="5500">
                <a:solidFill>
                  <a:srgbClr val="000000"/>
                </a:solidFill>
                <a:latin typeface="Arial" charset="0"/>
              </a:defRPr>
            </a:lvl3pPr>
            <a:lvl4pPr marL="1600200" indent="-228600" defTabSz="2132013" eaLnBrk="0" hangingPunct="0">
              <a:spcBef>
                <a:spcPts val="1100"/>
              </a:spcBef>
              <a:buSzPct val="100000"/>
              <a:buChar char="–"/>
              <a:defRPr sz="4500">
                <a:solidFill>
                  <a:srgbClr val="000000"/>
                </a:solidFill>
                <a:latin typeface="Arial" charset="0"/>
              </a:defRPr>
            </a:lvl4pPr>
            <a:lvl5pPr marL="2057400" indent="-228600" defTabSz="2132013" eaLnBrk="0" hangingPunct="0">
              <a:spcBef>
                <a:spcPts val="1100"/>
              </a:spcBef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5pPr>
            <a:lvl6pPr marL="25146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6pPr>
            <a:lvl7pPr marL="29718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7pPr>
            <a:lvl8pPr marL="34290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8pPr>
            <a:lvl9pPr marL="38862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400"/>
              </a:spcBef>
              <a:buSzTx/>
              <a:buNone/>
              <a:defRPr/>
            </a:pPr>
            <a:r>
              <a:rPr lang="pt-BR" altLang="pt-BR" sz="4000" dirty="0">
                <a:solidFill>
                  <a:srgbClr val="183544"/>
                </a:solidFill>
                <a:cs typeface="Arial" charset="0"/>
              </a:rPr>
              <a:t>Inserir Introdução, justificativa, importância do tema e objetivos</a:t>
            </a:r>
          </a:p>
          <a:p>
            <a:pPr eaLnBrk="1" hangingPunct="1">
              <a:spcBef>
                <a:spcPts val="2400"/>
              </a:spcBef>
              <a:buSzTx/>
              <a:buNone/>
              <a:defRPr/>
            </a:pPr>
            <a:endParaRPr lang="pt-BR" altLang="pt-BR" sz="4000" dirty="0">
              <a:solidFill>
                <a:srgbClr val="183544"/>
              </a:solidFill>
              <a:cs typeface="Arial" charset="0"/>
            </a:endParaRPr>
          </a:p>
          <a:p>
            <a:pPr eaLnBrk="1" hangingPunct="1">
              <a:spcBef>
                <a:spcPts val="2400"/>
              </a:spcBef>
              <a:buSzTx/>
              <a:buNone/>
              <a:defRPr/>
            </a:pPr>
            <a:endParaRPr lang="pt-BR" altLang="pt-BR" sz="4000" dirty="0">
              <a:solidFill>
                <a:srgbClr val="183544"/>
              </a:solidFill>
              <a:cs typeface="Arial" charset="0"/>
            </a:endParaRPr>
          </a:p>
          <a:p>
            <a:pPr eaLnBrk="1" hangingPunct="1">
              <a:spcBef>
                <a:spcPts val="2400"/>
              </a:spcBef>
              <a:buSzTx/>
              <a:buNone/>
              <a:defRPr/>
            </a:pPr>
            <a:endParaRPr lang="pt-BR" altLang="pt-BR" sz="4000" dirty="0">
              <a:solidFill>
                <a:srgbClr val="183544"/>
              </a:solidFill>
              <a:cs typeface="Arial" charset="0"/>
            </a:endParaRPr>
          </a:p>
        </p:txBody>
      </p:sp>
      <p:sp>
        <p:nvSpPr>
          <p:cNvPr id="2053" name="Text Box 64">
            <a:extLst>
              <a:ext uri="{FF2B5EF4-FFF2-40B4-BE49-F238E27FC236}">
                <a16:creationId xmlns:a16="http://schemas.microsoft.com/office/drawing/2014/main" id="{C5DCCB2C-BEC5-7B89-95AC-F9786F9A0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488" y="7444287"/>
            <a:ext cx="3504685" cy="253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2400"/>
              </a:spcBef>
            </a:pPr>
            <a:r>
              <a:rPr lang="pt-BR" alt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Inserir a</a:t>
            </a:r>
          </a:p>
          <a:p>
            <a:pPr algn="ctr" eaLnBrk="1" hangingPunct="1">
              <a:spcBef>
                <a:spcPts val="2400"/>
              </a:spcBef>
            </a:pPr>
            <a:r>
              <a:rPr lang="pt-BR" alt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Logomarca da</a:t>
            </a:r>
          </a:p>
          <a:p>
            <a:pPr algn="ctr" eaLnBrk="1" hangingPunct="1">
              <a:spcBef>
                <a:spcPts val="2400"/>
              </a:spcBef>
            </a:pPr>
            <a:r>
              <a:rPr lang="pt-BR" alt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Instituição</a:t>
            </a:r>
          </a:p>
        </p:txBody>
      </p:sp>
      <p:sp>
        <p:nvSpPr>
          <p:cNvPr id="2054" name="Text Box 65">
            <a:extLst>
              <a:ext uri="{FF2B5EF4-FFF2-40B4-BE49-F238E27FC236}">
                <a16:creationId xmlns:a16="http://schemas.microsoft.com/office/drawing/2014/main" id="{9565446A-6E8B-2E1C-476A-51E672A25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3901" y="7577544"/>
            <a:ext cx="480889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213201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2132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Inserir a</a:t>
            </a:r>
          </a:p>
          <a:p>
            <a:pPr algn="ctr" eaLnBrk="1" hangingPunct="1"/>
            <a:r>
              <a:rPr lang="pt-BR" alt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Logomarca do órgão de fomento ou patrocinador</a:t>
            </a:r>
          </a:p>
        </p:txBody>
      </p:sp>
      <p:sp>
        <p:nvSpPr>
          <p:cNvPr id="3" name="Rectangle 70">
            <a:extLst>
              <a:ext uri="{FF2B5EF4-FFF2-40B4-BE49-F238E27FC236}">
                <a16:creationId xmlns:a16="http://schemas.microsoft.com/office/drawing/2014/main" id="{43FFC3F4-A52A-2FCF-1F7C-15022EB8D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8305" y="33657173"/>
            <a:ext cx="8063315" cy="1120610"/>
          </a:xfrm>
          <a:prstGeom prst="rect">
            <a:avLst/>
          </a:prstGeom>
          <a:noFill/>
          <a:ln>
            <a:noFill/>
          </a:ln>
        </p:spPr>
        <p:txBody>
          <a:bodyPr lIns="213838" tIns="106923" rIns="213838" bIns="106923" anchor="ctr" anchorCtr="1"/>
          <a:lstStyle>
            <a:lvl1pPr defTabSz="1352550" eaLnBrk="0" hangingPunct="0">
              <a:spcBef>
                <a:spcPts val="1800"/>
              </a:spcBef>
              <a:buSzPct val="100000"/>
              <a:buChar char="•"/>
              <a:defRPr sz="7400">
                <a:solidFill>
                  <a:srgbClr val="000000"/>
                </a:solidFill>
                <a:latin typeface="Arial" charset="0"/>
              </a:defRPr>
            </a:lvl1pPr>
            <a:lvl2pPr marL="742950" indent="-285750" defTabSz="1352550" eaLnBrk="0" hangingPunct="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Arial" charset="0"/>
              </a:defRPr>
            </a:lvl2pPr>
            <a:lvl3pPr marL="1143000" indent="-228600" defTabSz="1352550" eaLnBrk="0" hangingPunct="0">
              <a:spcBef>
                <a:spcPts val="1300"/>
              </a:spcBef>
              <a:buSzPct val="100000"/>
              <a:buChar char="•"/>
              <a:defRPr sz="5500">
                <a:solidFill>
                  <a:srgbClr val="000000"/>
                </a:solidFill>
                <a:latin typeface="Arial" charset="0"/>
              </a:defRPr>
            </a:lvl3pPr>
            <a:lvl4pPr marL="1600200" indent="-228600" defTabSz="1352550" eaLnBrk="0" hangingPunct="0">
              <a:spcBef>
                <a:spcPts val="1100"/>
              </a:spcBef>
              <a:buSzPct val="100000"/>
              <a:buChar char="–"/>
              <a:defRPr sz="4500">
                <a:solidFill>
                  <a:srgbClr val="000000"/>
                </a:solidFill>
                <a:latin typeface="Arial" charset="0"/>
              </a:defRPr>
            </a:lvl4pPr>
            <a:lvl5pPr marL="2057400" indent="-228600" defTabSz="1352550" eaLnBrk="0" hangingPunct="0">
              <a:spcBef>
                <a:spcPts val="1100"/>
              </a:spcBef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5pPr>
            <a:lvl6pPr marL="2514600" indent="-228600" defTabSz="1352550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6pPr>
            <a:lvl7pPr marL="2971800" indent="-228600" defTabSz="1352550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7pPr>
            <a:lvl8pPr marL="3429000" indent="-228600" defTabSz="1352550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8pPr>
            <a:lvl9pPr marL="3886200" indent="-228600" defTabSz="1352550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  <a:defRPr/>
            </a:pPr>
            <a:r>
              <a:rPr lang="pt-BR" altLang="pt-BR" sz="5699" b="1" dirty="0">
                <a:solidFill>
                  <a:srgbClr val="183544"/>
                </a:solidFill>
                <a:cs typeface="Arial" charset="0"/>
              </a:rPr>
              <a:t>Agradecimentos</a:t>
            </a:r>
          </a:p>
        </p:txBody>
      </p:sp>
      <p:sp>
        <p:nvSpPr>
          <p:cNvPr id="2055" name="Text Box 71">
            <a:extLst>
              <a:ext uri="{FF2B5EF4-FFF2-40B4-BE49-F238E27FC236}">
                <a16:creationId xmlns:a16="http://schemas.microsoft.com/office/drawing/2014/main" id="{50F6A27C-F28F-1BB0-9BCA-4994997BF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722" y="20357465"/>
            <a:ext cx="14347303" cy="70157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32013" eaLnBrk="0" hangingPunct="0">
              <a:spcBef>
                <a:spcPts val="1800"/>
              </a:spcBef>
              <a:buSzPct val="100000"/>
              <a:buChar char="•"/>
              <a:defRPr sz="7400">
                <a:solidFill>
                  <a:srgbClr val="000000"/>
                </a:solidFill>
                <a:latin typeface="Arial" charset="0"/>
              </a:defRPr>
            </a:lvl1pPr>
            <a:lvl2pPr marL="742950" indent="-285750" defTabSz="2132013" eaLnBrk="0" hangingPunct="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Arial" charset="0"/>
              </a:defRPr>
            </a:lvl2pPr>
            <a:lvl3pPr marL="1143000" indent="-228600" defTabSz="2132013" eaLnBrk="0" hangingPunct="0">
              <a:spcBef>
                <a:spcPts val="1300"/>
              </a:spcBef>
              <a:buSzPct val="100000"/>
              <a:buChar char="•"/>
              <a:defRPr sz="5500">
                <a:solidFill>
                  <a:srgbClr val="000000"/>
                </a:solidFill>
                <a:latin typeface="Arial" charset="0"/>
              </a:defRPr>
            </a:lvl3pPr>
            <a:lvl4pPr marL="1600200" indent="-228600" defTabSz="2132013" eaLnBrk="0" hangingPunct="0">
              <a:spcBef>
                <a:spcPts val="1100"/>
              </a:spcBef>
              <a:buSzPct val="100000"/>
              <a:buChar char="–"/>
              <a:defRPr sz="4500">
                <a:solidFill>
                  <a:srgbClr val="000000"/>
                </a:solidFill>
                <a:latin typeface="Arial" charset="0"/>
              </a:defRPr>
            </a:lvl4pPr>
            <a:lvl5pPr marL="2057400" indent="-228600" defTabSz="2132013" eaLnBrk="0" hangingPunct="0">
              <a:spcBef>
                <a:spcPts val="1100"/>
              </a:spcBef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5pPr>
            <a:lvl6pPr marL="25146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6pPr>
            <a:lvl7pPr marL="29718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7pPr>
            <a:lvl8pPr marL="34290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8pPr>
            <a:lvl9pPr marL="38862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400"/>
              </a:spcBef>
              <a:buSzTx/>
              <a:buNone/>
              <a:defRPr/>
            </a:pPr>
            <a:r>
              <a:rPr lang="pt-BR" altLang="pt-BR" sz="4000" dirty="0">
                <a:solidFill>
                  <a:srgbClr val="183544"/>
                </a:solidFill>
                <a:cs typeface="Arial" charset="0"/>
              </a:rPr>
              <a:t>Inserir área de estudo e metodologia</a:t>
            </a:r>
          </a:p>
        </p:txBody>
      </p:sp>
      <p:sp>
        <p:nvSpPr>
          <p:cNvPr id="2056" name="Text Box 72">
            <a:extLst>
              <a:ext uri="{FF2B5EF4-FFF2-40B4-BE49-F238E27FC236}">
                <a16:creationId xmlns:a16="http://schemas.microsoft.com/office/drawing/2014/main" id="{340AB92C-C876-20AE-DCDF-ED7655FA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0264" y="13470315"/>
            <a:ext cx="14326669" cy="70157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32013" eaLnBrk="0" hangingPunct="0">
              <a:spcBef>
                <a:spcPts val="1800"/>
              </a:spcBef>
              <a:buSzPct val="100000"/>
              <a:buChar char="•"/>
              <a:defRPr sz="7400">
                <a:solidFill>
                  <a:srgbClr val="000000"/>
                </a:solidFill>
                <a:latin typeface="Arial" charset="0"/>
              </a:defRPr>
            </a:lvl1pPr>
            <a:lvl2pPr marL="742950" indent="-285750" defTabSz="2132013" eaLnBrk="0" hangingPunct="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Arial" charset="0"/>
              </a:defRPr>
            </a:lvl2pPr>
            <a:lvl3pPr marL="1143000" indent="-228600" defTabSz="2132013" eaLnBrk="0" hangingPunct="0">
              <a:spcBef>
                <a:spcPts val="1300"/>
              </a:spcBef>
              <a:buSzPct val="100000"/>
              <a:buChar char="•"/>
              <a:defRPr sz="5500">
                <a:solidFill>
                  <a:srgbClr val="000000"/>
                </a:solidFill>
                <a:latin typeface="Arial" charset="0"/>
              </a:defRPr>
            </a:lvl3pPr>
            <a:lvl4pPr marL="1600200" indent="-228600" defTabSz="2132013" eaLnBrk="0" hangingPunct="0">
              <a:spcBef>
                <a:spcPts val="1100"/>
              </a:spcBef>
              <a:buSzPct val="100000"/>
              <a:buChar char="–"/>
              <a:defRPr sz="4500">
                <a:solidFill>
                  <a:srgbClr val="000000"/>
                </a:solidFill>
                <a:latin typeface="Arial" charset="0"/>
              </a:defRPr>
            </a:lvl4pPr>
            <a:lvl5pPr marL="2057400" indent="-228600" defTabSz="2132013" eaLnBrk="0" hangingPunct="0">
              <a:spcBef>
                <a:spcPts val="1100"/>
              </a:spcBef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5pPr>
            <a:lvl6pPr marL="25146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6pPr>
            <a:lvl7pPr marL="29718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7pPr>
            <a:lvl8pPr marL="34290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8pPr>
            <a:lvl9pPr marL="38862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400"/>
              </a:spcBef>
              <a:buSzTx/>
              <a:buNone/>
              <a:defRPr/>
            </a:pPr>
            <a:r>
              <a:rPr lang="pt-BR" altLang="pt-BR" sz="4000" dirty="0">
                <a:solidFill>
                  <a:srgbClr val="183544"/>
                </a:solidFill>
                <a:cs typeface="Arial" charset="0"/>
              </a:rPr>
              <a:t>Confrontar os resultados com os dados da literatura</a:t>
            </a:r>
          </a:p>
        </p:txBody>
      </p:sp>
      <p:sp>
        <p:nvSpPr>
          <p:cNvPr id="2057" name="Text Box 73">
            <a:extLst>
              <a:ext uri="{FF2B5EF4-FFF2-40B4-BE49-F238E27FC236}">
                <a16:creationId xmlns:a16="http://schemas.microsoft.com/office/drawing/2014/main" id="{3D187F96-2B60-18F5-52F2-E2A0142F1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0264" y="27650956"/>
            <a:ext cx="14326669" cy="70157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2132013" eaLnBrk="0" hangingPunct="0">
              <a:spcBef>
                <a:spcPts val="1800"/>
              </a:spcBef>
              <a:buSzPct val="100000"/>
              <a:buChar char="•"/>
              <a:defRPr sz="7400">
                <a:solidFill>
                  <a:srgbClr val="000000"/>
                </a:solidFill>
                <a:latin typeface="Arial" charset="0"/>
              </a:defRPr>
            </a:lvl1pPr>
            <a:lvl2pPr marL="742950" indent="-285750" defTabSz="2132013" eaLnBrk="0" hangingPunct="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Arial" charset="0"/>
              </a:defRPr>
            </a:lvl2pPr>
            <a:lvl3pPr marL="1143000" indent="-228600" defTabSz="2132013" eaLnBrk="0" hangingPunct="0">
              <a:spcBef>
                <a:spcPts val="1300"/>
              </a:spcBef>
              <a:buSzPct val="100000"/>
              <a:buChar char="•"/>
              <a:defRPr sz="5500">
                <a:solidFill>
                  <a:srgbClr val="000000"/>
                </a:solidFill>
                <a:latin typeface="Arial" charset="0"/>
              </a:defRPr>
            </a:lvl3pPr>
            <a:lvl4pPr marL="1600200" indent="-228600" defTabSz="2132013" eaLnBrk="0" hangingPunct="0">
              <a:spcBef>
                <a:spcPts val="1100"/>
              </a:spcBef>
              <a:buSzPct val="100000"/>
              <a:buChar char="–"/>
              <a:defRPr sz="4500">
                <a:solidFill>
                  <a:srgbClr val="000000"/>
                </a:solidFill>
                <a:latin typeface="Arial" charset="0"/>
              </a:defRPr>
            </a:lvl4pPr>
            <a:lvl5pPr marL="2057400" indent="-228600" defTabSz="2132013" eaLnBrk="0" hangingPunct="0">
              <a:spcBef>
                <a:spcPts val="1100"/>
              </a:spcBef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5pPr>
            <a:lvl6pPr marL="25146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6pPr>
            <a:lvl7pPr marL="29718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7pPr>
            <a:lvl8pPr marL="34290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8pPr>
            <a:lvl9pPr marL="3886200" indent="-228600" defTabSz="2132013" eaLnBrk="0" fontAlgn="base" hangingPunct="0">
              <a:spcBef>
                <a:spcPts val="1100"/>
              </a:spcBef>
              <a:spcAft>
                <a:spcPct val="0"/>
              </a:spcAft>
              <a:buSzPct val="100000"/>
              <a:buChar char="»"/>
              <a:defRPr sz="45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2400"/>
              </a:spcBef>
              <a:buSzTx/>
              <a:buNone/>
              <a:defRPr/>
            </a:pPr>
            <a:r>
              <a:rPr lang="pt-BR" altLang="pt-BR" sz="4000" dirty="0">
                <a:solidFill>
                  <a:srgbClr val="183544"/>
                </a:solidFill>
                <a:cs typeface="Arial" charset="0"/>
              </a:rPr>
              <a:t>Confrontar o que se obteve com os objetivos estabelecidos</a:t>
            </a:r>
          </a:p>
        </p:txBody>
      </p:sp>
      <p:sp>
        <p:nvSpPr>
          <p:cNvPr id="10" name="Retângulo 4">
            <a:extLst>
              <a:ext uri="{FF2B5EF4-FFF2-40B4-BE49-F238E27FC236}">
                <a16:creationId xmlns:a16="http://schemas.microsoft.com/office/drawing/2014/main" id="{9FAF06AD-682A-0A80-26FB-8863B3592E8D}"/>
              </a:ext>
            </a:extLst>
          </p:cNvPr>
          <p:cNvSpPr/>
          <p:nvPr/>
        </p:nvSpPr>
        <p:spPr>
          <a:xfrm>
            <a:off x="13156022" y="8907650"/>
            <a:ext cx="6087244" cy="830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800" b="1" kern="0" dirty="0">
                <a:solidFill>
                  <a:srgbClr val="183544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/>
                <a:cs typeface="+mn-cs"/>
              </a:rPr>
              <a:t>Autores e Afiliações</a:t>
            </a:r>
          </a:p>
        </p:txBody>
      </p:sp>
      <p:sp>
        <p:nvSpPr>
          <p:cNvPr id="11" name="Retângulo 5">
            <a:extLst>
              <a:ext uri="{FF2B5EF4-FFF2-40B4-BE49-F238E27FC236}">
                <a16:creationId xmlns:a16="http://schemas.microsoft.com/office/drawing/2014/main" id="{1936FFBA-DB7F-7C26-502F-8D5D5D9E1F01}"/>
              </a:ext>
            </a:extLst>
          </p:cNvPr>
          <p:cNvSpPr/>
          <p:nvPr/>
        </p:nvSpPr>
        <p:spPr>
          <a:xfrm>
            <a:off x="9745939" y="7270727"/>
            <a:ext cx="12907410" cy="14463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8799" b="1" kern="0" dirty="0">
                <a:solidFill>
                  <a:srgbClr val="183544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/>
                <a:cs typeface="+mn-cs"/>
              </a:rPr>
              <a:t>TITULO DO TRABALHO</a:t>
            </a:r>
          </a:p>
        </p:txBody>
      </p:sp>
      <p:sp>
        <p:nvSpPr>
          <p:cNvPr id="12" name="Retângulo 33">
            <a:extLst>
              <a:ext uri="{FF2B5EF4-FFF2-40B4-BE49-F238E27FC236}">
                <a16:creationId xmlns:a16="http://schemas.microsoft.com/office/drawing/2014/main" id="{06C4690B-C486-80FE-D69A-0BF4FF798B53}"/>
              </a:ext>
            </a:extLst>
          </p:cNvPr>
          <p:cNvSpPr/>
          <p:nvPr/>
        </p:nvSpPr>
        <p:spPr>
          <a:xfrm>
            <a:off x="6192004" y="11154324"/>
            <a:ext cx="3965562" cy="9693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699" b="1" kern="0" dirty="0">
                <a:solidFill>
                  <a:srgbClr val="183544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/>
                <a:cs typeface="+mn-cs"/>
              </a:rPr>
              <a:t>Introdução</a:t>
            </a:r>
          </a:p>
        </p:txBody>
      </p:sp>
      <p:sp>
        <p:nvSpPr>
          <p:cNvPr id="13" name="Retângulo 37">
            <a:extLst>
              <a:ext uri="{FF2B5EF4-FFF2-40B4-BE49-F238E27FC236}">
                <a16:creationId xmlns:a16="http://schemas.microsoft.com/office/drawing/2014/main" id="{D2B11023-76C3-E28F-0592-B522B5C065BA}"/>
              </a:ext>
            </a:extLst>
          </p:cNvPr>
          <p:cNvSpPr/>
          <p:nvPr/>
        </p:nvSpPr>
        <p:spPr>
          <a:xfrm>
            <a:off x="19835221" y="11440034"/>
            <a:ext cx="8603979" cy="184638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699" b="1" kern="0" dirty="0">
                <a:solidFill>
                  <a:srgbClr val="183544"/>
                </a:solidFill>
                <a:latin typeface="Arial"/>
                <a:cs typeface="+mn-cs"/>
              </a:rPr>
              <a:t>Resultados e Discussão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5699" b="1" kern="0" dirty="0">
              <a:solidFill>
                <a:srgbClr val="183544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/>
              <a:cs typeface="+mn-cs"/>
            </a:endParaRPr>
          </a:p>
        </p:txBody>
      </p:sp>
      <p:sp>
        <p:nvSpPr>
          <p:cNvPr id="14" name="Retângulo 38">
            <a:extLst>
              <a:ext uri="{FF2B5EF4-FFF2-40B4-BE49-F238E27FC236}">
                <a16:creationId xmlns:a16="http://schemas.microsoft.com/office/drawing/2014/main" id="{0A775349-28D6-9160-56C0-80B3D2AB2CC0}"/>
              </a:ext>
            </a:extLst>
          </p:cNvPr>
          <p:cNvSpPr/>
          <p:nvPr/>
        </p:nvSpPr>
        <p:spPr>
          <a:xfrm>
            <a:off x="5037697" y="18511357"/>
            <a:ext cx="6768198" cy="96936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699" b="1" kern="0" dirty="0">
                <a:solidFill>
                  <a:srgbClr val="183544"/>
                </a:solidFill>
                <a:latin typeface="Arial"/>
                <a:cs typeface="+mn-cs"/>
              </a:rPr>
              <a:t>Material e Métodos</a:t>
            </a:r>
            <a:endParaRPr lang="pt-BR" sz="5699" b="1" kern="0" dirty="0">
              <a:solidFill>
                <a:srgbClr val="183544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/>
              <a:cs typeface="+mn-cs"/>
            </a:endParaRPr>
          </a:p>
        </p:txBody>
      </p:sp>
      <p:sp>
        <p:nvSpPr>
          <p:cNvPr id="15" name="Retângulo 39">
            <a:extLst>
              <a:ext uri="{FF2B5EF4-FFF2-40B4-BE49-F238E27FC236}">
                <a16:creationId xmlns:a16="http://schemas.microsoft.com/office/drawing/2014/main" id="{657BF4B9-36B2-0A95-2427-3301979CA8A9}"/>
              </a:ext>
            </a:extLst>
          </p:cNvPr>
          <p:cNvSpPr/>
          <p:nvPr/>
        </p:nvSpPr>
        <p:spPr>
          <a:xfrm>
            <a:off x="22623594" y="25868389"/>
            <a:ext cx="4326826" cy="96936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anchorCtr="1">
            <a:spAutoFit/>
          </a:bodyPr>
          <a:lstStyle/>
          <a:p>
            <a:pPr algn="ctr" defTabSz="1353999"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699" b="1" kern="0" dirty="0">
                <a:solidFill>
                  <a:srgbClr val="183544"/>
                </a:solidFill>
                <a:latin typeface="Arial"/>
                <a:cs typeface="+mn-cs"/>
              </a:rPr>
              <a:t>Conclusões</a:t>
            </a:r>
            <a:endParaRPr lang="pt-BR" sz="5699" b="1" kern="0" dirty="0">
              <a:solidFill>
                <a:srgbClr val="183544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/>
              <a:cs typeface="+mn-cs"/>
            </a:endParaRPr>
          </a:p>
        </p:txBody>
      </p:sp>
      <p:sp>
        <p:nvSpPr>
          <p:cNvPr id="2064" name="Retângulo de cantos arredondados 23">
            <a:extLst>
              <a:ext uri="{FF2B5EF4-FFF2-40B4-BE49-F238E27FC236}">
                <a16:creationId xmlns:a16="http://schemas.microsoft.com/office/drawing/2014/main" id="{F8886D00-3910-ED0E-8F24-4B7C264598CE}"/>
              </a:ext>
            </a:extLst>
          </p:cNvPr>
          <p:cNvSpPr>
            <a:spLocks/>
          </p:cNvSpPr>
          <p:nvPr/>
        </p:nvSpPr>
        <p:spPr bwMode="auto">
          <a:xfrm>
            <a:off x="16423449" y="10517999"/>
            <a:ext cx="15255220" cy="14399683"/>
          </a:xfrm>
          <a:custGeom>
            <a:avLst/>
            <a:gdLst>
              <a:gd name="T0" fmla="*/ 7628536 w 15257852"/>
              <a:gd name="T1" fmla="*/ 0 h 14401598"/>
              <a:gd name="T2" fmla="*/ 15257072 w 15257852"/>
              <a:gd name="T3" fmla="*/ 7201001 h 14401598"/>
              <a:gd name="T4" fmla="*/ 7628536 w 15257852"/>
              <a:gd name="T5" fmla="*/ 14402002 h 14401598"/>
              <a:gd name="T6" fmla="*/ 0 w 15257852"/>
              <a:gd name="T7" fmla="*/ 7201001 h 14401598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306211 w 15257852"/>
              <a:gd name="T13" fmla="*/ 306211 h 14401598"/>
              <a:gd name="T14" fmla="*/ 14951644 w 15257852"/>
              <a:gd name="T15" fmla="*/ 14095390 h 144015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57852" h="14401598">
                <a:moveTo>
                  <a:pt x="1045449" y="0"/>
                </a:moveTo>
                <a:lnTo>
                  <a:pt x="1045448" y="0"/>
                </a:lnTo>
                <a:cubicBezTo>
                  <a:pt x="468063" y="0"/>
                  <a:pt x="0" y="468063"/>
                  <a:pt x="0" y="1045448"/>
                </a:cubicBezTo>
                <a:lnTo>
                  <a:pt x="0" y="13356149"/>
                </a:lnTo>
                <a:cubicBezTo>
                  <a:pt x="0" y="13933534"/>
                  <a:pt x="468063" y="14401597"/>
                  <a:pt x="1045448" y="14401598"/>
                </a:cubicBezTo>
                <a:lnTo>
                  <a:pt x="14212403" y="14401598"/>
                </a:lnTo>
                <a:cubicBezTo>
                  <a:pt x="14789788" y="14401597"/>
                  <a:pt x="15257852" y="13933534"/>
                  <a:pt x="15257852" y="13356149"/>
                </a:cubicBezTo>
                <a:lnTo>
                  <a:pt x="15257852" y="1045449"/>
                </a:lnTo>
                <a:cubicBezTo>
                  <a:pt x="15257852" y="468063"/>
                  <a:pt x="14789788" y="0"/>
                  <a:pt x="14212403" y="0"/>
                </a:cubicBezTo>
                <a:lnTo>
                  <a:pt x="1045449" y="0"/>
                </a:lnTo>
                <a:close/>
              </a:path>
            </a:pathLst>
          </a:custGeom>
          <a:noFill/>
          <a:ln w="50804">
            <a:solidFill>
              <a:srgbClr val="183544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pPr eaLnBrk="1" hangingPunct="1">
              <a:defRPr/>
            </a:pPr>
            <a:endParaRPr lang="pt-BR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2065" name="Retângulo de cantos arredondados 26">
            <a:extLst>
              <a:ext uri="{FF2B5EF4-FFF2-40B4-BE49-F238E27FC236}">
                <a16:creationId xmlns:a16="http://schemas.microsoft.com/office/drawing/2014/main" id="{3D3893ED-286E-0542-B746-3EEE41632879}"/>
              </a:ext>
            </a:extLst>
          </p:cNvPr>
          <p:cNvSpPr>
            <a:spLocks/>
          </p:cNvSpPr>
          <p:nvPr/>
        </p:nvSpPr>
        <p:spPr bwMode="auto">
          <a:xfrm>
            <a:off x="655542" y="17946407"/>
            <a:ext cx="15256807" cy="13906043"/>
          </a:xfrm>
          <a:custGeom>
            <a:avLst/>
            <a:gdLst>
              <a:gd name="T0" fmla="*/ 7630124 w 15257852"/>
              <a:gd name="T1" fmla="*/ 0 h 13907694"/>
              <a:gd name="T2" fmla="*/ 15260248 w 15257852"/>
              <a:gd name="T3" fmla="*/ 6954241 h 13907694"/>
              <a:gd name="T4" fmla="*/ 7630124 w 15257852"/>
              <a:gd name="T5" fmla="*/ 13908482 h 13907694"/>
              <a:gd name="T6" fmla="*/ 0 w 15257852"/>
              <a:gd name="T7" fmla="*/ 6954241 h 13907694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295710 w 15257852"/>
              <a:gd name="T13" fmla="*/ 295711 h 13907694"/>
              <a:gd name="T14" fmla="*/ 14962140 w 15257852"/>
              <a:gd name="T15" fmla="*/ 13611990 h 139076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57852" h="13907694">
                <a:moveTo>
                  <a:pt x="1009596" y="0"/>
                </a:moveTo>
                <a:lnTo>
                  <a:pt x="1009595" y="0"/>
                </a:lnTo>
                <a:cubicBezTo>
                  <a:pt x="452011" y="0"/>
                  <a:pt x="0" y="452011"/>
                  <a:pt x="0" y="1009595"/>
                </a:cubicBezTo>
                <a:lnTo>
                  <a:pt x="0" y="12898098"/>
                </a:lnTo>
                <a:cubicBezTo>
                  <a:pt x="0" y="13455682"/>
                  <a:pt x="452011" y="13907693"/>
                  <a:pt x="1009595" y="13907694"/>
                </a:cubicBezTo>
                <a:lnTo>
                  <a:pt x="14248256" y="13907694"/>
                </a:lnTo>
                <a:cubicBezTo>
                  <a:pt x="14805840" y="13907693"/>
                  <a:pt x="15257852" y="13455682"/>
                  <a:pt x="15257852" y="12898098"/>
                </a:cubicBezTo>
                <a:lnTo>
                  <a:pt x="15257852" y="1009596"/>
                </a:lnTo>
                <a:cubicBezTo>
                  <a:pt x="15257852" y="452011"/>
                  <a:pt x="14805840" y="0"/>
                  <a:pt x="14248256" y="0"/>
                </a:cubicBezTo>
                <a:lnTo>
                  <a:pt x="1009596" y="0"/>
                </a:lnTo>
                <a:close/>
              </a:path>
            </a:pathLst>
          </a:custGeom>
          <a:noFill/>
          <a:ln w="50804">
            <a:solidFill>
              <a:srgbClr val="183544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pPr eaLnBrk="1" hangingPunct="1">
              <a:defRPr/>
            </a:pPr>
            <a:endParaRPr lang="pt-BR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2066" name="Retângulo de cantos arredondados 27">
            <a:extLst>
              <a:ext uri="{FF2B5EF4-FFF2-40B4-BE49-F238E27FC236}">
                <a16:creationId xmlns:a16="http://schemas.microsoft.com/office/drawing/2014/main" id="{71AA593E-78F9-3C17-1A0D-D1844D224933}"/>
              </a:ext>
            </a:extLst>
          </p:cNvPr>
          <p:cNvSpPr>
            <a:spLocks/>
          </p:cNvSpPr>
          <p:nvPr/>
        </p:nvSpPr>
        <p:spPr bwMode="auto">
          <a:xfrm>
            <a:off x="16455195" y="25277992"/>
            <a:ext cx="15256807" cy="6479223"/>
          </a:xfrm>
          <a:custGeom>
            <a:avLst/>
            <a:gdLst>
              <a:gd name="T0" fmla="*/ 7630124 w 15257852"/>
              <a:gd name="T1" fmla="*/ 0 h 6480718"/>
              <a:gd name="T2" fmla="*/ 15260248 w 15257852"/>
              <a:gd name="T3" fmla="*/ 3239817 h 6480718"/>
              <a:gd name="T4" fmla="*/ 7630124 w 15257852"/>
              <a:gd name="T5" fmla="*/ 6479632 h 6480718"/>
              <a:gd name="T6" fmla="*/ 0 w 15257852"/>
              <a:gd name="T7" fmla="*/ 3239817 h 6480718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37795 w 15257852"/>
              <a:gd name="T13" fmla="*/ 137796 h 6480718"/>
              <a:gd name="T14" fmla="*/ 15120060 w 15257852"/>
              <a:gd name="T15" fmla="*/ 6342922 h 6480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257852" h="6480718">
                <a:moveTo>
                  <a:pt x="470452" y="0"/>
                </a:moveTo>
                <a:lnTo>
                  <a:pt x="470451" y="0"/>
                </a:lnTo>
                <a:cubicBezTo>
                  <a:pt x="210628" y="0"/>
                  <a:pt x="0" y="210628"/>
                  <a:pt x="0" y="470451"/>
                </a:cubicBezTo>
                <a:lnTo>
                  <a:pt x="0" y="6010266"/>
                </a:lnTo>
                <a:cubicBezTo>
                  <a:pt x="0" y="6270089"/>
                  <a:pt x="210628" y="6480717"/>
                  <a:pt x="470451" y="6480718"/>
                </a:cubicBezTo>
                <a:lnTo>
                  <a:pt x="14787400" y="6480718"/>
                </a:lnTo>
                <a:cubicBezTo>
                  <a:pt x="15047223" y="6480717"/>
                  <a:pt x="15257852" y="6270089"/>
                  <a:pt x="15257852" y="6010266"/>
                </a:cubicBezTo>
                <a:lnTo>
                  <a:pt x="15257852" y="470452"/>
                </a:lnTo>
                <a:cubicBezTo>
                  <a:pt x="15257852" y="210628"/>
                  <a:pt x="15047223" y="0"/>
                  <a:pt x="14787400" y="0"/>
                </a:cubicBezTo>
                <a:lnTo>
                  <a:pt x="470452" y="0"/>
                </a:lnTo>
                <a:close/>
              </a:path>
            </a:pathLst>
          </a:custGeom>
          <a:noFill/>
          <a:ln w="50804">
            <a:solidFill>
              <a:srgbClr val="183544"/>
            </a:solidFill>
            <a:prstDash val="solid"/>
            <a:round/>
            <a:headEnd/>
            <a:tailEnd/>
          </a:ln>
        </p:spPr>
        <p:txBody>
          <a:bodyPr anchor="ctr" anchorCtr="1"/>
          <a:lstStyle/>
          <a:p>
            <a:pPr eaLnBrk="1" hangingPunct="1">
              <a:defRPr/>
            </a:pPr>
            <a:endParaRPr lang="pt-BR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A2B21FF-EB0F-7C02-87E4-32F4E72CF36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-1"/>
            <a:ext cx="32399288" cy="6764345"/>
            <a:chOff x="0" y="-1"/>
            <a:chExt cx="32399288" cy="6764345"/>
          </a:xfrm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8E255B95-C9F3-CBF1-2A8C-2D2BC32CC64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"/>
              <a:ext cx="32399288" cy="6764345"/>
              <a:chOff x="0" y="0"/>
              <a:chExt cx="32399288" cy="6414658"/>
            </a:xfrm>
          </p:grpSpPr>
          <p:sp>
            <p:nvSpPr>
              <p:cNvPr id="16" name="Retângulo 15">
                <a:extLst>
                  <a:ext uri="{FF2B5EF4-FFF2-40B4-BE49-F238E27FC236}">
                    <a16:creationId xmlns:a16="http://schemas.microsoft.com/office/drawing/2014/main" id="{720FE198-77D5-325E-C8B1-2652C9126B1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32399288" cy="6414658"/>
              </a:xfrm>
              <a:prstGeom prst="rect">
                <a:avLst/>
              </a:prstGeom>
              <a:solidFill>
                <a:srgbClr val="18354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" name="Retângulo: Cantos Arredondados 17">
                <a:extLst>
                  <a:ext uri="{FF2B5EF4-FFF2-40B4-BE49-F238E27FC236}">
                    <a16:creationId xmlns:a16="http://schemas.microsoft.com/office/drawing/2014/main" id="{2C3787D8-8146-1751-853D-4D4FC21761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1146" y="197358"/>
                <a:ext cx="31816996" cy="6019942"/>
              </a:xfrm>
              <a:prstGeom prst="roundRect">
                <a:avLst>
                  <a:gd name="adj" fmla="val 593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64A153E8-4991-7A42-836C-90BCE2F3E69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53376" y="208117"/>
              <a:ext cx="30196703" cy="6414292"/>
              <a:chOff x="353376" y="208117"/>
              <a:chExt cx="30196703" cy="6414292"/>
            </a:xfrm>
          </p:grpSpPr>
          <p:pic>
            <p:nvPicPr>
              <p:cNvPr id="9" name="Gráfico 8">
                <a:extLst>
                  <a:ext uri="{FF2B5EF4-FFF2-40B4-BE49-F238E27FC236}">
                    <a16:creationId xmlns:a16="http://schemas.microsoft.com/office/drawing/2014/main" id="{F6A21E0A-4CA3-EF11-E267-8D87435CC9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305373" y="781589"/>
                <a:ext cx="22244706" cy="4001561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DBC492BC-7729-4B3C-CA6F-05E9C17C60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3376" y="213943"/>
                <a:ext cx="6197196" cy="6197196"/>
              </a:xfrm>
              <a:prstGeom prst="rect">
                <a:avLst/>
              </a:prstGeom>
            </p:spPr>
          </p:pic>
          <p:sp>
            <p:nvSpPr>
              <p:cNvPr id="23" name="Retângulo 4">
                <a:extLst>
                  <a:ext uri="{FF2B5EF4-FFF2-40B4-BE49-F238E27FC236}">
                    <a16:creationId xmlns:a16="http://schemas.microsoft.com/office/drawing/2014/main" id="{78990C5B-ED3E-64D9-A1CD-6E24398E719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15707" y="5234201"/>
                <a:ext cx="15224039" cy="830997"/>
              </a:xfrm>
              <a:prstGeom prst="rect">
                <a:avLst/>
              </a:prstGeom>
              <a:noFill/>
              <a:ln>
                <a:noFill/>
                <a:prstDash val="solid"/>
              </a:ln>
            </p:spPr>
            <p:txBody>
              <a:bodyPr wrap="none" anchorCtr="1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4800" b="1" kern="0" dirty="0">
                    <a:solidFill>
                      <a:srgbClr val="183544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Arial"/>
                    <a:cs typeface="+mn-cs"/>
                  </a:rPr>
                  <a:t>8 a 10 de Dezembro de 2026 – Fortaleza, CE - Brasil</a:t>
                </a:r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2E75818A-0B4A-6915-E484-B977A24A7BD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910612" y="208117"/>
                <a:ext cx="216024" cy="6414292"/>
              </a:xfrm>
              <a:prstGeom prst="rect">
                <a:avLst/>
              </a:prstGeom>
              <a:solidFill>
                <a:srgbClr val="18354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Design 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76</Words>
  <Application>Microsoft Office PowerPoint</Application>
  <PresentationFormat>Personalizar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Daytime and Nighttime Variation of  the Urban Heat Island Effect in  São Paulo, Brazil, by means of  TERRA/MODIS data</dc:title>
  <dc:creator>Aline Trindade</dc:creator>
  <cp:lastModifiedBy>Aline Trindade</cp:lastModifiedBy>
  <cp:revision>75</cp:revision>
  <dcterms:created xsi:type="dcterms:W3CDTF">2003-05-23T06:08:44Z</dcterms:created>
  <dcterms:modified xsi:type="dcterms:W3CDTF">2026-07-08T06:06:30Z</dcterms:modified>
</cp:coreProperties>
</file>